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:rsidR="004E4F15" w:rsidRDefault="006A2F9B">
      <w:r>
        <w:rPr>
          <w:noProof/>
        </w:rPr>
        <w:drawing>
          <wp:inline distT="0" distB="0" distL="0" distR="0">
            <wp:extent cx="5697855" cy="822960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الجزء السادس - خدمات إسعاد ورعاية المتعاملين-01.png"/>
                    <pic:cNvPicPr/>
                  </pic:nvPicPr>
                  <pic:blipFill>
                    <a:blip r:embed="rId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الجزء السادس - خدمات إسعاد ورعاية المتعاملين-02.png"/>
                    <pic:cNvPicPr/>
                  </pic:nvPicPr>
                  <pic:blipFill>
                    <a:blip r:embed="rId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الجزء السادس - خدمات إسعاد ورعاية المتعاملين-03.png"/>
                    <pic:cNvPicPr/>
                  </pic:nvPicPr>
                  <pic:blipFill>
                    <a:blip r:embed="rId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الجزء السادس - خدمات إسعاد ورعاية المتعاملين-04.png"/>
                    <pic:cNvPicPr/>
                  </pic:nvPicPr>
                  <pic:blipFill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الجزء السادس - خدمات إسعاد ورعاية المتعاملين-05.png"/>
                    <pic:cNvPicPr/>
                  </pic:nvPicPr>
                  <pic:blipFill>
                    <a:blip r:embed="rId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الجزء السادس - خدمات إسعاد ورعاية المتعاملين-06.png"/>
                    <pic:cNvPicPr/>
                  </pic:nvPicPr>
                  <pic:blipFill>
                    <a:blip r:embed="rId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الجزء السادس - خدمات إسعاد ورعاية المتعاملين-07.png"/>
                    <pic:cNvPicPr/>
                  </pic:nvPicPr>
                  <pic:blipFill>
                    <a:blip r:embed="rId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الجزء السادس - خدمات إسعاد ورعاية المتعاملين-08.png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الجزء السادس - خدمات إسعاد ورعاية المتعاملين-09.png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الجزء السادس - خدمات إسعاد ورعاية المتعاملين-10.png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1" name="Picture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الجزء السادس - خدمات إسعاد ورعاية المتعاملين-11.png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2" name="Picture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" name="الجزء السادس - خدمات إسعاد ورعاية المتعاملين-12.png"/>
                    <pic:cNvPicPr/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الجزء السادس - خدمات إسعاد ورعاية المتعاملين-13.png"/>
                    <pic:cNvPicPr/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4" name="Picture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الجزء السادس - خدمات إسعاد ورعاية المتعاملين-14.png"/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5" name="Picture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" name="الجزء السادس - خدمات إسعاد ورعاية المتعاملين-15.png"/>
                    <pic:cNvPicPr/>
                  </pic:nvPicPr>
                  <pic:blipFill>
                    <a:blip r:embed="rId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bookmarkStart w:id="0" w:name="_GoBack"/>
      <w:r>
        <w:rPr>
          <w:noProof/>
        </w:rPr>
        <w:lastRenderedPageBreak/>
        <w:drawing>
          <wp:inline distT="0" distB="0" distL="0" distR="0">
            <wp:extent cx="5697855" cy="8229600"/>
            <wp:effectExtent l="0" t="0" r="0" b="0"/>
            <wp:docPr id="16" name="Picture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الجزء السادس - خدمات إسعاد ورعاية المتعاملين-16.png"/>
                    <pic:cNvPicPr/>
                  </pic:nvPicPr>
                  <pic:blipFill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978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bookmarkEnd w:id="0"/>
    </w:p>
    <w:sectPr w:rsidR="004E4F15"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43" w:usb2="00000009" w:usb3="00000000" w:csb0="000001F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</w:font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grammar="clean"/>
  <w:defaultTabStop w:val="720"/>
  <w:characterSpacingControl w:val="doNotCompress"/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EB41BE"/>
    <w:rsid w:val="004E4F15"/>
    <w:rsid w:val="006A2F9B"/>
    <w:rsid w:val="00EB41B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5:chartTrackingRefBased/>
  <w15:docId w15:val="{FCEF0C38-D273-40CF-A016-F4B7E544CB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5.png"/><Relationship Id="rId13" Type="http://schemas.openxmlformats.org/officeDocument/2006/relationships/image" Target="media/image10.png"/><Relationship Id="rId18" Type="http://schemas.openxmlformats.org/officeDocument/2006/relationships/image" Target="media/image15.png"/><Relationship Id="rId3" Type="http://schemas.openxmlformats.org/officeDocument/2006/relationships/webSettings" Target="webSettings.xml"/><Relationship Id="rId21" Type="http://schemas.openxmlformats.org/officeDocument/2006/relationships/theme" Target="theme/theme1.xml"/><Relationship Id="rId7" Type="http://schemas.openxmlformats.org/officeDocument/2006/relationships/image" Target="media/image4.png"/><Relationship Id="rId12" Type="http://schemas.openxmlformats.org/officeDocument/2006/relationships/image" Target="media/image9.png"/><Relationship Id="rId17" Type="http://schemas.openxmlformats.org/officeDocument/2006/relationships/image" Target="media/image14.png"/><Relationship Id="rId25" Type="http://schemas.openxmlformats.org/officeDocument/2006/relationships/customXml" Target="../customXml/item4.xml"/><Relationship Id="rId2" Type="http://schemas.openxmlformats.org/officeDocument/2006/relationships/settings" Target="settings.xml"/><Relationship Id="rId16" Type="http://schemas.openxmlformats.org/officeDocument/2006/relationships/image" Target="media/image13.png"/><Relationship Id="rId20" Type="http://schemas.openxmlformats.org/officeDocument/2006/relationships/fontTable" Target="fontTable.xml"/><Relationship Id="rId1" Type="http://schemas.openxmlformats.org/officeDocument/2006/relationships/styles" Target="styles.xml"/><Relationship Id="rId6" Type="http://schemas.openxmlformats.org/officeDocument/2006/relationships/image" Target="media/image3.png"/><Relationship Id="rId11" Type="http://schemas.openxmlformats.org/officeDocument/2006/relationships/image" Target="media/image8.png"/><Relationship Id="rId24" Type="http://schemas.openxmlformats.org/officeDocument/2006/relationships/customXml" Target="../customXml/item3.xml"/><Relationship Id="rId5" Type="http://schemas.openxmlformats.org/officeDocument/2006/relationships/image" Target="media/image2.png"/><Relationship Id="rId15" Type="http://schemas.openxmlformats.org/officeDocument/2006/relationships/image" Target="media/image12.png"/><Relationship Id="rId23" Type="http://schemas.openxmlformats.org/officeDocument/2006/relationships/customXml" Target="../customXml/item2.xml"/><Relationship Id="rId10" Type="http://schemas.openxmlformats.org/officeDocument/2006/relationships/image" Target="media/image7.png"/><Relationship Id="rId19" Type="http://schemas.openxmlformats.org/officeDocument/2006/relationships/image" Target="media/image16.png"/><Relationship Id="rId4" Type="http://schemas.openxmlformats.org/officeDocument/2006/relationships/image" Target="media/image1.png"/><Relationship Id="rId9" Type="http://schemas.openxmlformats.org/officeDocument/2006/relationships/image" Target="media/image6.png"/><Relationship Id="rId14" Type="http://schemas.openxmlformats.org/officeDocument/2006/relationships/image" Target="media/image11.png"/><Relationship Id="rId22" Type="http://schemas.openxmlformats.org/officeDocument/2006/relationships/customXml" Target="../customXml/item1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B7F4633577BD04CACEAEB00CF584CB2" ma:contentTypeVersion="4" ma:contentTypeDescription="Create a new document." ma:contentTypeScope="" ma:versionID="3b0ad053aa34eeca6de112401af30a08">
  <xsd:schema xmlns:xsd="http://www.w3.org/2001/XMLSchema" xmlns:xs="http://www.w3.org/2001/XMLSchema" xmlns:p="http://schemas.microsoft.com/office/2006/metadata/properties" xmlns:ns2="a5cd8edf-193d-454e-be79-0a753d5be6e1" xmlns:ns3="11e61f89-cf6d-49a2-9fe0-486a1dfba8df" targetNamespace="http://schemas.microsoft.com/office/2006/metadata/properties" ma:root="true" ma:fieldsID="25ed41e8a5d2b96e4d034b0c958db909" ns2:_="" ns3:_="">
    <xsd:import namespace="a5cd8edf-193d-454e-be79-0a753d5be6e1"/>
    <xsd:import namespace="11e61f89-cf6d-49a2-9fe0-486a1dfba8df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_dlc_DocId" minOccurs="0"/>
                <xsd:element ref="ns2:_dlc_DocIdUrl" minOccurs="0"/>
                <xsd:element ref="ns2:_dlc_DocIdPersistId" minOccurs="0"/>
                <xsd:element ref="ns3:Downloa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cd8edf-193d-454e-be79-0a753d5be6e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lc_DocId" ma:index="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e61f89-cf6d-49a2-9fe0-486a1dfba8df" elementFormDefault="qualified">
    <xsd:import namespace="http://schemas.microsoft.com/office/2006/documentManagement/types"/>
    <xsd:import namespace="http://schemas.microsoft.com/office/infopath/2007/PartnerControls"/>
    <xsd:element name="Downloads" ma:index="12" nillable="true" ma:displayName="Downloads" ma:internalName="Downloads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5cd8edf-193d-454e-be79-0a753d5be6e1">TWUZXU4UYYY7-944396957-21737</_dlc_DocId>
    <_dlc_DocIdUrl xmlns="a5cd8edf-193d-454e-be79-0a753d5be6e1">
      <Url>http://localhost/_layouts/15/DocIdRedir.aspx?ID=TWUZXU4UYYY7-944396957-21737</Url>
      <Description>TWUZXU4UYYY7-944396957-21737</Description>
    </_dlc_DocIdUrl>
    <Downloads xmlns="11e61f89-cf6d-49a2-9fe0-486a1dfba8df" xsi:nil="true"/>
  </documentManagement>
</p:properties>
</file>

<file path=customXml/itemProps1.xml><?xml version="1.0" encoding="utf-8"?>
<ds:datastoreItem xmlns:ds="http://schemas.openxmlformats.org/officeDocument/2006/customXml" ds:itemID="{F4AF1DA4-9990-4933-8D9C-8AEBC2B5315F}"/>
</file>

<file path=customXml/itemProps2.xml><?xml version="1.0" encoding="utf-8"?>
<ds:datastoreItem xmlns:ds="http://schemas.openxmlformats.org/officeDocument/2006/customXml" ds:itemID="{4A591A33-F0AC-41D0-B595-904B3040AC8C}"/>
</file>

<file path=customXml/itemProps3.xml><?xml version="1.0" encoding="utf-8"?>
<ds:datastoreItem xmlns:ds="http://schemas.openxmlformats.org/officeDocument/2006/customXml" ds:itemID="{57B80286-3439-4CAD-B989-92956F8A5531}"/>
</file>

<file path=customXml/itemProps4.xml><?xml version="1.0" encoding="utf-8"?>
<ds:datastoreItem xmlns:ds="http://schemas.openxmlformats.org/officeDocument/2006/customXml" ds:itemID="{86723D25-4FD9-47F8-8C35-8938ADF3B828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16</Pages>
  <Words>2</Words>
  <Characters>15</Characters>
  <Application>Microsoft Office Word</Application>
  <DocSecurity>0</DocSecurity>
  <Lines>1</Lines>
  <Paragraphs>1</Paragraphs>
  <ScaleCrop>false</ScaleCrop>
  <Company/>
  <LinksUpToDate>false</LinksUpToDate>
  <CharactersWithSpaces>16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Mohammed Ali</dc:creator>
  <cp:keywords/>
  <dc:description/>
  <cp:lastModifiedBy>Mohammed Ali</cp:lastModifiedBy>
  <cp:revision>2</cp:revision>
  <dcterms:created xsi:type="dcterms:W3CDTF">2018-03-24T04:39:00Z</dcterms:created>
  <dcterms:modified xsi:type="dcterms:W3CDTF">2018-03-24T04:40:00Z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0x0101005B7F4633577BD04CACEAEB00CF584CB2</vt:lpwstr>
  </property>
  <property fmtid="{D5CDD505-2E9C-101B-9397-08002B2CF9AE}" pid="3" name="_dlc_DocIdItemGuid">
    <vt:lpwstr>ee9c6563-5b45-449d-ac46-c93cb7d78083</vt:lpwstr>
  </property>
</Properties>
</file>